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81" r:id="rId5"/>
    <p:sldId id="364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157CA-5085-4982-9248-BAA8B939E0EF}" v="14" dt="2023-01-10T13:43:54.474"/>
    <p1510:client id="{EA85F953-D414-4C31-8C99-17102534A240}" v="1" dt="2023-01-10T13:58:13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222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EA85F953-D414-4C31-8C99-17102534A240}"/>
    <pc:docChg chg="custSel modSld">
      <pc:chgData name="Ben Nienhuis" userId="2c6c04f1-77c7-44b5-a463-93386779ab63" providerId="ADAL" clId="{EA85F953-D414-4C31-8C99-17102534A240}" dt="2023-01-10T13:58:18.290" v="24" actId="1076"/>
      <pc:docMkLst>
        <pc:docMk/>
      </pc:docMkLst>
      <pc:sldChg chg="addSp delSp modSp mod">
        <pc:chgData name="Ben Nienhuis" userId="2c6c04f1-77c7-44b5-a463-93386779ab63" providerId="ADAL" clId="{EA85F953-D414-4C31-8C99-17102534A240}" dt="2023-01-10T13:58:18.290" v="24" actId="1076"/>
        <pc:sldMkLst>
          <pc:docMk/>
          <pc:sldMk cId="1583437744" sldId="594"/>
        </pc:sldMkLst>
        <pc:spChg chg="mod">
          <ac:chgData name="Ben Nienhuis" userId="2c6c04f1-77c7-44b5-a463-93386779ab63" providerId="ADAL" clId="{EA85F953-D414-4C31-8C99-17102534A240}" dt="2023-01-10T13:57:36.174" v="20" actId="6549"/>
          <ac:spMkLst>
            <pc:docMk/>
            <pc:sldMk cId="1583437744" sldId="594"/>
            <ac:spMk id="7" creationId="{5A9D623F-3BE8-5B69-5C61-7F24DF5DE54A}"/>
          </ac:spMkLst>
        </pc:spChg>
        <pc:picChg chg="del">
          <ac:chgData name="Ben Nienhuis" userId="2c6c04f1-77c7-44b5-a463-93386779ab63" providerId="ADAL" clId="{EA85F953-D414-4C31-8C99-17102534A240}" dt="2023-01-10T13:57:38.680" v="21" actId="478"/>
          <ac:picMkLst>
            <pc:docMk/>
            <pc:sldMk cId="1583437744" sldId="594"/>
            <ac:picMk id="2" creationId="{396739F9-3B30-A44C-EE87-763EEDDABF87}"/>
          </ac:picMkLst>
        </pc:picChg>
        <pc:picChg chg="add mod">
          <ac:chgData name="Ben Nienhuis" userId="2c6c04f1-77c7-44b5-a463-93386779ab63" providerId="ADAL" clId="{EA85F953-D414-4C31-8C99-17102534A240}" dt="2023-01-10T13:58:18.290" v="24" actId="1076"/>
          <ac:picMkLst>
            <pc:docMk/>
            <pc:sldMk cId="1583437744" sldId="594"/>
            <ac:picMk id="3" creationId="{EFCE2397-9576-5448-FC04-49E99B7C7C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0151-8F34-4187-914F-64757FB045EA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658-D67C-406B-94AD-86F6B9C651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0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0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10-1-2023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xadFIgjfcOY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E8CDCF-F824-4809-B714-E8F153B99043}"/>
              </a:ext>
            </a:extLst>
          </p:cNvPr>
          <p:cNvSpPr/>
          <p:nvPr/>
        </p:nvSpPr>
        <p:spPr>
          <a:xfrm>
            <a:off x="811160" y="4083768"/>
            <a:ext cx="10766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dirty="0"/>
              <a:t>Vermeerderen</a:t>
            </a:r>
          </a:p>
          <a:p>
            <a:pPr algn="ctr"/>
            <a:r>
              <a:rPr lang="nl-NL" sz="4800" dirty="0"/>
              <a:t> Periode 3 Glasteelt en Boomteelt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1AC405-2EF0-4052-A30E-614CE0A3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1" y="666750"/>
            <a:ext cx="2447925" cy="1866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F059E5-9577-8BEA-FF69-69532CAE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665" y="702709"/>
            <a:ext cx="2137594" cy="20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969706" y="557585"/>
            <a:ext cx="89854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Kiemingsfactoren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zaden goed te laten kiemen zijn de volgende factoren van belang.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96739F9-3B30-A44C-EE87-763EEDDA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91" y="2702604"/>
            <a:ext cx="5011235" cy="35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969706" y="557585"/>
            <a:ext cx="8985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</a:rPr>
              <a:t>Maak nu lesbrief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CE2397-9576-5448-FC04-49E99B7C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47" y="2673497"/>
            <a:ext cx="5066296" cy="33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Planning lessen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ACA456-B4DE-7786-6529-379EA277C302}"/>
              </a:ext>
            </a:extLst>
          </p:cNvPr>
          <p:cNvSpPr txBox="1"/>
          <p:nvPr/>
        </p:nvSpPr>
        <p:spPr>
          <a:xfrm>
            <a:off x="442452" y="1823568"/>
            <a:ext cx="10606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1: Generatieve vermeerdering:  Algemeen, Eisen die we aan zaad 	stellen &amp; Kiemingsfactoren</a:t>
            </a:r>
          </a:p>
          <a:p>
            <a:endParaRPr lang="nl-NL" sz="2400" dirty="0"/>
          </a:p>
          <a:p>
            <a:r>
              <a:rPr lang="nl-NL" sz="2400" dirty="0"/>
              <a:t>Les 2: Generatieve vermeerdering: Bewerkingen bij zaden plaats en 	methodes van zaaien , Varens</a:t>
            </a:r>
          </a:p>
          <a:p>
            <a:endParaRPr lang="nl-NL" sz="2400" dirty="0"/>
          </a:p>
          <a:p>
            <a:r>
              <a:rPr lang="nl-NL" sz="2400" dirty="0"/>
              <a:t>Les 3: Vegetatieve vermeerdering : Algemeen, Methoden , Bollen, Knollen 	</a:t>
            </a:r>
            <a:r>
              <a:rPr lang="nl-NL" sz="2400" dirty="0" err="1"/>
              <a:t>Rhizomen</a:t>
            </a:r>
            <a:r>
              <a:rPr lang="nl-NL" sz="2400" dirty="0"/>
              <a:t> Scheuren</a:t>
            </a:r>
          </a:p>
          <a:p>
            <a:endParaRPr lang="nl-NL" sz="2400" dirty="0"/>
          </a:p>
          <a:p>
            <a:r>
              <a:rPr lang="nl-NL" sz="2400" dirty="0"/>
              <a:t>Les 4: Vegetatieve vermeerdering: Afleggen, Marcoteren en Stekken</a:t>
            </a:r>
          </a:p>
          <a:p>
            <a:endParaRPr lang="nl-NL" sz="2400" dirty="0"/>
          </a:p>
          <a:p>
            <a:r>
              <a:rPr lang="nl-NL" sz="2400" dirty="0"/>
              <a:t>Les 5 Vegetatieve vermeerdering: Enten en In Vitro vermeerdering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66CD93-1B9E-5BEC-A995-94307ECF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29" y="316508"/>
            <a:ext cx="1384572" cy="13411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C85AD3-5A26-7B69-7AE1-C61B3C2C8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023" y="316508"/>
            <a:ext cx="1690655" cy="12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Methode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5746" y="1808820"/>
            <a:ext cx="9977558" cy="400204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650FCB-59D3-C5E6-1CBD-28322F13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38" y="1808820"/>
            <a:ext cx="4350774" cy="46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Algemeen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Eisen die we aan zaad stellen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</a:rPr>
              <a:t>K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iemingsfactoren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0917FE-7D3D-538C-FBEB-6AA144A2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68" y="3200703"/>
            <a:ext cx="3948263" cy="29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969706" y="557585"/>
            <a:ext cx="8985455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Algemeen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Vermeerderen uit zaden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</a:rPr>
              <a:t>De meeste groenten maar ook op de boomkwekerij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  <a:hlinkClick r:id="rId2"/>
              </a:rPr>
              <a:t>https://www.youtube.com/watch?v=xadFIgjfcOY</a:t>
            </a: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dirty="0">
                <a:solidFill>
                  <a:prstClr val="black"/>
                </a:solidFill>
                <a:latin typeface="Arial"/>
              </a:rPr>
              <a:t>(in ander venster openen)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A1B4CE6-C4C4-D6BB-328B-E26CBB24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22" y="3404518"/>
            <a:ext cx="3570872" cy="23892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3F5BCB-78D7-7290-7D31-57B168E3B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05" y="3429000"/>
            <a:ext cx="3570872" cy="23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969706" y="557585"/>
            <a:ext cx="102685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Algemeen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generatieve vermeerdering kent een aantal voor- en nadelen.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Voordelen: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Minder ziekten (vooral virusziekten).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Goed bewaren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Makkelijk te transporteren.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Veel nakomelingen per plant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9166C3-B793-3B31-53D6-AAC80B41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204" y="2739205"/>
            <a:ext cx="3081280" cy="20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969706" y="557585"/>
            <a:ext cx="89854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Algemeen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Nadelen: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Gevoelig kiemplantje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Raseigenschappen kunnen verloren gaan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Lange tijd tot volwassen plant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Verbastering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Arial"/>
              </a:rPr>
              <a:t>- Lange duur tot leverbaar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D3AB19-261D-ED0D-BF41-86EF13AF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48" y="4350862"/>
            <a:ext cx="3369546" cy="22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969706" y="557585"/>
            <a:ext cx="89854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Eisen die we aan zaad stellen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Eisen die we aan zaad als uitgangsmateriaal stellen zijn: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rasechtheid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raszuiverheid of soortechtheid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voldoende kiemkracht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een goede eerste telling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het zaad moet vrij zijn van ziekteverwekkers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het zaad moet zuiver zijn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 kiemrust moet verbroken zijn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969706" y="557585"/>
            <a:ext cx="898545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1: Generatieve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Kiemingsfactoren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zaden goed te laten kiemen zijn de volgende factoren van belang.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Een goede vochtvoorziening.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Een goede lucht (= zuurstof) voorziening.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 temperatuur moet tussen een bepaald minimum en een                  	bepaald maximum in liggen.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Soms is ook het licht van belang.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Kiemrust moet doorbroken zijn.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0596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5BE10315-6621-4603-BCB1-7813A36D2C47}" vid="{864B3A44-6AB3-4355-99FE-34D5E48377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041B0F-429E-4AA2-9A6E-21B76EAD4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5FE22F-062F-4228-9E2D-D7BFACEAD89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915d7cad-3e71-4cea-95bb-ac32222adf06"/>
    <ds:schemaRef ds:uri="http://purl.org/dc/elements/1.1/"/>
    <ds:schemaRef ds:uri="http://schemas.openxmlformats.org/package/2006/metadata/core-properties"/>
    <ds:schemaRef ds:uri="82ac19c3-1cff-4f70-a585-2de21a3866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8EA299-E208-46F9-A95D-1EFE71D4BD9C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1864</TotalTime>
  <Words>354</Words>
  <Application>Microsoft Office PowerPoint</Application>
  <PresentationFormat>Breedbeeld</PresentationFormat>
  <Paragraphs>90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Planning lessen</vt:lpstr>
      <vt:lpstr>Methode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Ben Nienhuis</cp:lastModifiedBy>
  <cp:revision>98</cp:revision>
  <dcterms:created xsi:type="dcterms:W3CDTF">2019-11-11T11:58:32Z</dcterms:created>
  <dcterms:modified xsi:type="dcterms:W3CDTF">2023-01-10T13:58:24Z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